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99855" r:id="rId1"/>
    <p:sldMasterId id="2147500686" r:id="rId2"/>
    <p:sldMasterId id="2147500698" r:id="rId3"/>
    <p:sldMasterId id="2147500734" r:id="rId4"/>
  </p:sldMasterIdLst>
  <p:notesMasterIdLst>
    <p:notesMasterId r:id="rId6"/>
  </p:notesMasterIdLst>
  <p:sldIdLst>
    <p:sldId id="8384" r:id="rId5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6" userDrawn="1">
          <p15:clr>
            <a:srgbClr val="A4A3A4"/>
          </p15:clr>
        </p15:guide>
        <p15:guide id="2" pos="1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da" initials="w" lastIdx="1" clrIdx="0">
    <p:extLst>
      <p:ext uri="{19B8F6BF-5375-455C-9EA6-DF929625EA0E}">
        <p15:presenceInfo xmlns:p15="http://schemas.microsoft.com/office/powerpoint/2012/main" userId="wanda" providerId="None"/>
      </p:ext>
    </p:extLst>
  </p:cmAuthor>
  <p:cmAuthor id="2" name="Gianandrea Abbate" initials="GA" lastIdx="11" clrIdx="1">
    <p:extLst>
      <p:ext uri="{19B8F6BF-5375-455C-9EA6-DF929625EA0E}">
        <p15:presenceInfo xmlns:p15="http://schemas.microsoft.com/office/powerpoint/2012/main" userId="0923e6c2776ac089" providerId="Windows Live"/>
      </p:ext>
    </p:extLst>
  </p:cmAuthor>
  <p:cmAuthor id="3" name="Gianandrea" initials="G" lastIdx="10" clrIdx="2">
    <p:extLst>
      <p:ext uri="{19B8F6BF-5375-455C-9EA6-DF929625EA0E}">
        <p15:presenceInfo xmlns:p15="http://schemas.microsoft.com/office/powerpoint/2012/main" userId="Gian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66FF"/>
    <a:srgbClr val="3366FF"/>
    <a:srgbClr val="00FFFF"/>
    <a:srgbClr val="FF3399"/>
    <a:srgbClr val="3399FF"/>
    <a:srgbClr val="CCCCFF"/>
    <a:srgbClr val="5B9DFF"/>
    <a:srgbClr val="6666FF"/>
    <a:srgbClr val="A3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35" autoAdjust="0"/>
    <p:restoredTop sz="94657" autoAdjust="0"/>
  </p:normalViewPr>
  <p:slideViewPr>
    <p:cSldViewPr>
      <p:cViewPr varScale="1">
        <p:scale>
          <a:sx n="79" d="100"/>
          <a:sy n="79" d="100"/>
        </p:scale>
        <p:origin x="836" y="52"/>
      </p:cViewPr>
      <p:guideLst>
        <p:guide orient="horz" pos="1956"/>
        <p:guide pos="1536"/>
      </p:guideLst>
    </p:cSldViewPr>
  </p:slideViewPr>
  <p:outlineViewPr>
    <p:cViewPr>
      <p:scale>
        <a:sx n="33" d="100"/>
        <a:sy n="33" d="100"/>
      </p:scale>
      <p:origin x="0" y="-4525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3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0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C66BD4-F880-4365-AF03-E2E6E3EC69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025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72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99789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681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5" y="204796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3" y="20479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31920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9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61814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51443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61999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06923595"/>
      </p:ext>
    </p:extLst>
  </p:cSld>
  <p:clrMapOvr>
    <a:masterClrMapping/>
  </p:clrMapOvr>
  <p:transition spd="slow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90535876"/>
      </p:ext>
    </p:extLst>
  </p:cSld>
  <p:clrMapOvr>
    <a:masterClrMapping/>
  </p:clrMapOvr>
  <p:transition spd="slow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74336323"/>
      </p:ext>
    </p:extLst>
  </p:cSld>
  <p:clrMapOvr>
    <a:masterClrMapping/>
  </p:clrMapOvr>
  <p:transition spd="slow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30048204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28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88197861"/>
      </p:ext>
    </p:extLst>
  </p:cSld>
  <p:clrMapOvr>
    <a:masterClrMapping/>
  </p:clrMapOvr>
  <p:transition spd="slow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614466555"/>
      </p:ext>
    </p:extLst>
  </p:cSld>
  <p:clrMapOvr>
    <a:masterClrMapping/>
  </p:clrMapOvr>
  <p:transition spd="slow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344392"/>
      </p:ext>
    </p:extLst>
  </p:cSld>
  <p:clrMapOvr>
    <a:masterClrMapping/>
  </p:clrMapOvr>
  <p:transition spd="slow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67818531"/>
      </p:ext>
    </p:extLst>
  </p:cSld>
  <p:clrMapOvr>
    <a:masterClrMapping/>
  </p:clrMapOvr>
  <p:transition spd="slow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37730631"/>
      </p:ext>
    </p:extLst>
  </p:cSld>
  <p:clrMapOvr>
    <a:masterClrMapping/>
  </p:clrMapOvr>
  <p:transition spd="slow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02255284"/>
      </p:ext>
    </p:extLst>
  </p:cSld>
  <p:clrMapOvr>
    <a:masterClrMapping/>
  </p:clrMapOvr>
  <p:transition spd="slow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547242"/>
      </p:ext>
    </p:extLst>
  </p:cSld>
  <p:clrMapOvr>
    <a:masterClrMapping/>
  </p:clrMapOvr>
  <p:transition spd="slow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9585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7010400" y="492681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57AAFB6-EE0A-41D7-85FF-2CE9A2D2355A}" type="slidenum">
              <a:rPr lang="it-IT" smtClean="0">
                <a:solidFill>
                  <a:srgbClr val="FFFFFF"/>
                </a:solidFill>
              </a:rPr>
              <a:pPr/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063729"/>
      </p:ext>
    </p:extLst>
  </p:cSld>
  <p:clrMapOvr>
    <a:masterClrMapping/>
  </p:clrMapOvr>
  <p:transition spd="slow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66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697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396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48467" y="1952289"/>
            <a:ext cx="4047066" cy="857250"/>
          </a:xfrm>
          <a:prstGeom prst="rect">
            <a:avLst/>
          </a:prstGeom>
        </p:spPr>
        <p:txBody>
          <a:bodyPr vert="horz" lIns="68567" tIns="34284" rIns="68567" bIns="34284"/>
          <a:lstStyle>
            <a:lvl1pPr>
              <a:defRPr sz="2900"/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2670374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624067"/>
      </p:ext>
    </p:extLst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59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5127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666750" y="1700213"/>
            <a:ext cx="7810500" cy="174307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194569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2B6C06-2AB0-49A9-9340-06242E85B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127B63-29F2-4EB3-B408-98EA980C9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91F041-CB7F-48A5-A086-D89919CC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B7F471-A51A-465B-BA83-7F38BFAC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30F68B-2107-46DD-BA4B-38A2967E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4FB7-D64A-4FAF-8BC8-B5E39DFF10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9698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511211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8518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2241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8344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7041306"/>
      </p:ext>
    </p:extLst>
  </p:cSld>
  <p:clrMapOvr>
    <a:masterClrMapping/>
  </p:clrMapOvr>
  <p:transition spd="slow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6262550" y="52615"/>
            <a:ext cx="2776811" cy="223346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675" b="1"/>
            </a:lvl1pPr>
          </a:lstStyle>
          <a:p>
            <a:pPr lvl="0"/>
            <a:r>
              <a:rPr lang="it-IT" dirty="0"/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5591674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7010400" y="492681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357AAFB6-EE0A-41D7-85FF-2CE9A2D2355A}" type="slidenum">
              <a:rPr lang="it-IT" smtClean="0">
                <a:solidFill>
                  <a:srgbClr val="FFFFFF"/>
                </a:solidFill>
              </a:rPr>
              <a:pPr/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5507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7010400" y="492681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57AAFB6-EE0A-41D7-85FF-2CE9A2D2355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431959"/>
      </p:ext>
    </p:extLst>
  </p:cSld>
  <p:clrMapOvr>
    <a:masterClrMapping/>
  </p:clrMapOvr>
  <p:transition spd="slow"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6262531" y="52610"/>
            <a:ext cx="2776811" cy="223346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 algn="r">
              <a:buNone/>
              <a:defRPr sz="900" b="1"/>
            </a:lvl1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C082E-7DB3-415E-B968-F908B0A6441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-762000" y="666750"/>
            <a:ext cx="914400" cy="9144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762526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60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2377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3923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8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0006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8928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2" y="1151338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4603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62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3" r:id="rId3"/>
    <p:sldLayoutId id="2147499857" r:id="rId4"/>
  </p:sldLayoutIdLst>
  <p:transition spd="slow">
    <p:dissolv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408188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6pPr>
      <a:lvl7pPr marL="816377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7pPr>
      <a:lvl8pPr marL="1224565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8pPr>
      <a:lvl9pPr marL="1632753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Tahoma" pitchFamily="34" charset="0"/>
        </a:defRPr>
      </a:lvl9pPr>
    </p:titleStyle>
    <p:bodyStyle>
      <a:lvl1pPr marL="320315" indent="-32031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559842" indent="-235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70000"/>
        <a:buFont typeface="Wingdings 3" pitchFamily="18" charset="2"/>
        <a:buChar char="w"/>
        <a:defRPr sz="1800">
          <a:solidFill>
            <a:schemeClr val="bg2"/>
          </a:solidFill>
          <a:latin typeface="+mn-lt"/>
          <a:cs typeface="+mn-cs"/>
        </a:defRPr>
      </a:lvl2pPr>
      <a:lvl3pPr marL="805038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Wingdings 3" pitchFamily="18" charset="2"/>
        <a:buChar char=""/>
        <a:defRPr sz="1400">
          <a:solidFill>
            <a:schemeClr val="bg2"/>
          </a:solidFill>
          <a:latin typeface="+mn-lt"/>
          <a:cs typeface="+mn-cs"/>
        </a:defRPr>
      </a:lvl3pPr>
      <a:lvl4pPr marL="1040313" indent="-235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Wingdings 3" pitchFamily="18" charset="2"/>
        <a:buChar char="9"/>
        <a:defRPr sz="1300">
          <a:solidFill>
            <a:schemeClr val="bg2"/>
          </a:solidFill>
          <a:latin typeface="+mn-lt"/>
          <a:cs typeface="+mn-cs"/>
        </a:defRPr>
      </a:lvl4pPr>
      <a:lvl5pPr marL="1285510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1100">
          <a:solidFill>
            <a:schemeClr val="bg2"/>
          </a:solidFill>
          <a:latin typeface="+mn-lt"/>
          <a:cs typeface="+mn-cs"/>
        </a:defRPr>
      </a:lvl5pPr>
      <a:lvl6pPr marL="1693698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1100">
          <a:solidFill>
            <a:schemeClr val="bg2"/>
          </a:solidFill>
          <a:latin typeface="+mn-lt"/>
          <a:cs typeface="+mn-cs"/>
        </a:defRPr>
      </a:lvl6pPr>
      <a:lvl7pPr marL="2101886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1100">
          <a:solidFill>
            <a:schemeClr val="bg2"/>
          </a:solidFill>
          <a:latin typeface="+mn-lt"/>
          <a:cs typeface="+mn-cs"/>
        </a:defRPr>
      </a:lvl7pPr>
      <a:lvl8pPr marL="2510075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1100">
          <a:solidFill>
            <a:schemeClr val="bg2"/>
          </a:solidFill>
          <a:latin typeface="+mn-lt"/>
          <a:cs typeface="+mn-cs"/>
        </a:defRPr>
      </a:lvl8pPr>
      <a:lvl9pPr marL="2918262" indent="-245197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11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8559800" y="4967288"/>
            <a:ext cx="381000" cy="1154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fld id="{C5E6B38C-987B-4EB4-B1F2-E92F8BE13081}" type="slidenum">
              <a:rPr lang="it-IT" altLang="en-US" sz="750" b="0">
                <a:solidFill>
                  <a:srgbClr val="000000"/>
                </a:solidFill>
                <a:effectLst/>
                <a:latin typeface="Arial" charset="0"/>
                <a:cs typeface="Tahoma"/>
              </a:rPr>
              <a:pPr>
                <a:defRPr/>
              </a:pPr>
              <a:t>‹N›</a:t>
            </a:fld>
            <a:endParaRPr lang="it-IT" altLang="en-US" sz="750" b="0" dirty="0">
              <a:solidFill>
                <a:srgbClr val="000000"/>
              </a:solidFill>
              <a:effectLst/>
              <a:latin typeface="Arial" charset="0"/>
              <a:cs typeface="Tahoma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8559800" y="4967288"/>
            <a:ext cx="381000" cy="1154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fld id="{D0A933B3-2B78-4DD9-877D-21AE261A66EF}" type="slidenum">
              <a:rPr lang="it-IT" altLang="en-US" sz="750" b="0">
                <a:solidFill>
                  <a:srgbClr val="000000"/>
                </a:solidFill>
                <a:effectLst/>
                <a:latin typeface="Arial" charset="0"/>
                <a:cs typeface="Tahoma"/>
              </a:rPr>
              <a:pPr>
                <a:defRPr/>
              </a:pPr>
              <a:t>‹N›</a:t>
            </a:fld>
            <a:endParaRPr lang="it-IT" altLang="en-US" sz="750" b="0" dirty="0">
              <a:solidFill>
                <a:srgbClr val="000000"/>
              </a:solidFill>
              <a:effectLst/>
              <a:latin typeface="Arial" charset="0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7813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0687" r:id="rId1"/>
    <p:sldLayoutId id="2147500688" r:id="rId2"/>
    <p:sldLayoutId id="2147500689" r:id="rId3"/>
    <p:sldLayoutId id="2147500690" r:id="rId4"/>
    <p:sldLayoutId id="2147500691" r:id="rId5"/>
    <p:sldLayoutId id="2147500692" r:id="rId6"/>
    <p:sldLayoutId id="2147500693" r:id="rId7"/>
    <p:sldLayoutId id="2147500694" r:id="rId8"/>
    <p:sldLayoutId id="2147500695" r:id="rId9"/>
    <p:sldLayoutId id="2147500696" r:id="rId10"/>
    <p:sldLayoutId id="2147500697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 b="1">
          <a:solidFill>
            <a:srgbClr val="000000"/>
          </a:solidFill>
          <a:latin typeface="Arial" pitchFamily="34" charset="0"/>
          <a:cs typeface="Tahoma" pitchFamily="34" charset="0"/>
        </a:defRPr>
      </a:lvl9pPr>
    </p:titleStyle>
    <p:bodyStyle>
      <a:lvl1pPr marL="269081" indent="-269081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1800">
          <a:solidFill>
            <a:schemeClr val="bg2"/>
          </a:solidFill>
          <a:latin typeface="+mn-lt"/>
          <a:ea typeface="+mn-ea"/>
          <a:cs typeface="+mn-cs"/>
        </a:defRPr>
      </a:lvl1pPr>
      <a:lvl2pPr marL="470297" indent="-197644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70000"/>
        <a:buFont typeface="Wingdings 3" pitchFamily="18" charset="2"/>
        <a:buChar char="w"/>
        <a:defRPr sz="1500">
          <a:solidFill>
            <a:schemeClr val="bg2"/>
          </a:solidFill>
          <a:latin typeface="+mn-lt"/>
          <a:cs typeface="+mn-cs"/>
        </a:defRPr>
      </a:lvl2pPr>
      <a:lvl3pPr marL="676275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Wingdings 3" pitchFamily="18" charset="2"/>
        <a:buChar char=""/>
        <a:defRPr sz="1200">
          <a:solidFill>
            <a:schemeClr val="bg2"/>
          </a:solidFill>
          <a:latin typeface="+mn-lt"/>
          <a:cs typeface="+mn-cs"/>
        </a:defRPr>
      </a:lvl3pPr>
      <a:lvl4pPr marL="873919" indent="-197644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Wingdings 3" pitchFamily="18" charset="2"/>
        <a:buChar char="9"/>
        <a:defRPr sz="1050">
          <a:solidFill>
            <a:schemeClr val="bg2"/>
          </a:solidFill>
          <a:latin typeface="+mn-lt"/>
          <a:cs typeface="+mn-cs"/>
        </a:defRPr>
      </a:lvl4pPr>
      <a:lvl5pPr marL="1079897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900">
          <a:solidFill>
            <a:schemeClr val="bg2"/>
          </a:solidFill>
          <a:latin typeface="+mn-lt"/>
          <a:cs typeface="+mn-cs"/>
        </a:defRPr>
      </a:lvl5pPr>
      <a:lvl6pPr marL="1422797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900">
          <a:solidFill>
            <a:schemeClr val="bg2"/>
          </a:solidFill>
          <a:latin typeface="+mn-lt"/>
          <a:cs typeface="+mn-cs"/>
        </a:defRPr>
      </a:lvl6pPr>
      <a:lvl7pPr marL="1765697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900">
          <a:solidFill>
            <a:schemeClr val="bg2"/>
          </a:solidFill>
          <a:latin typeface="+mn-lt"/>
          <a:cs typeface="+mn-cs"/>
        </a:defRPr>
      </a:lvl7pPr>
      <a:lvl8pPr marL="2108597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900">
          <a:solidFill>
            <a:schemeClr val="bg2"/>
          </a:solidFill>
          <a:latin typeface="+mn-lt"/>
          <a:cs typeface="+mn-cs"/>
        </a:defRPr>
      </a:lvl8pPr>
      <a:lvl9pPr marL="2451497" indent="-205979" algn="l" rtl="0" fontAlgn="base">
        <a:lnSpc>
          <a:spcPct val="110000"/>
        </a:lnSpc>
        <a:spcBef>
          <a:spcPct val="0"/>
        </a:spcBef>
        <a:spcAft>
          <a:spcPct val="0"/>
        </a:spcAft>
        <a:buClr>
          <a:srgbClr val="FF0000"/>
        </a:buClr>
        <a:buFont typeface="Tahoma" pitchFamily="34" charset="0"/>
        <a:buChar char="-"/>
        <a:defRPr sz="9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44EB86-CB64-4E38-9C80-853A26480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il titolo del titolo dello schema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E76069-68F7-482A-A94A-6B465EFB3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29754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0699" r:id="rId1"/>
    <p:sldLayoutId id="2147500700" r:id="rId2"/>
    <p:sldLayoutId id="2147500701" r:id="rId3"/>
    <p:sldLayoutId id="2147500702" r:id="rId4"/>
    <p:sldLayoutId id="2147500703" r:id="rId5"/>
    <p:sldLayoutId id="2147500704" r:id="rId6"/>
    <p:sldLayoutId id="2147500705" r:id="rId7"/>
    <p:sldLayoutId id="2147500706" r:id="rId8"/>
    <p:sldLayoutId id="2147500707" r:id="rId9"/>
    <p:sldLayoutId id="2147500708" r:id="rId10"/>
    <p:sldLayoutId id="2147500709" r:id="rId11"/>
    <p:sldLayoutId id="2147500710" r:id="rId12"/>
  </p:sldLayoutIdLst>
  <p:transition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SzPct val="100000"/>
        <a:buChar char="•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SzPct val="100000"/>
        <a:buChar char="•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SzPct val="100000"/>
        <a:buChar char="•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SzPct val="100000"/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67916" y="1152526"/>
            <a:ext cx="8147447" cy="32039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67916" y="382111"/>
            <a:ext cx="8208169" cy="27700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0735" r:id="rId1"/>
    <p:sldLayoutId id="2147500736" r:id="rId2"/>
    <p:sldLayoutId id="2147500737" r:id="rId3"/>
    <p:sldLayoutId id="2147500738" r:id="rId4"/>
    <p:sldLayoutId id="2147500739" r:id="rId5"/>
    <p:sldLayoutId id="2147500740" r:id="rId6"/>
    <p:sldLayoutId id="2147500741" r:id="rId7"/>
    <p:sldLayoutId id="2147500742" r:id="rId8"/>
    <p:sldLayoutId id="2147500743" r:id="rId9"/>
    <p:sldLayoutId id="2147500744" r:id="rId10"/>
    <p:sldLayoutId id="2147500745" r:id="rId11"/>
    <p:sldLayoutId id="2147500746" r:id="rId12"/>
    <p:sldLayoutId id="2147500747" r:id="rId13"/>
    <p:sldLayoutId id="2147500748" r:id="rId14"/>
    <p:sldLayoutId id="2147500750" r:id="rId15"/>
    <p:sldLayoutId id="2147500751" r:id="rId16"/>
    <p:sldLayoutId id="2147500752" r:id="rId17"/>
  </p:sldLayoutIdLst>
  <p:txStyles>
    <p:titleStyle>
      <a:lvl1pPr marL="0" indent="0" algn="l" defTabSz="342892" rtl="0" eaLnBrk="1" latinLnBrk="0" hangingPunct="1">
        <a:spcBef>
          <a:spcPct val="0"/>
        </a:spcBef>
        <a:spcAft>
          <a:spcPts val="0"/>
        </a:spcAft>
        <a:buFont typeface="Arial" pitchFamily="34" charset="0"/>
        <a:buNone/>
        <a:defRPr lang="fr-FR" sz="1800" b="1" kern="1200" baseline="0" smtClean="0">
          <a:solidFill>
            <a:schemeClr val="accent1"/>
          </a:solidFill>
          <a:latin typeface="+mj-lt"/>
          <a:ea typeface="+mn-ea"/>
          <a:cs typeface="+mn-cs"/>
        </a:defRPr>
      </a:lvl1pPr>
    </p:titleStyle>
    <p:bodyStyle>
      <a:lvl1pPr marL="0" indent="0" algn="l" defTabSz="342892" rtl="0" eaLnBrk="1" latinLnBrk="0" hangingPunct="1">
        <a:lnSpc>
          <a:spcPct val="130000"/>
        </a:lnSpc>
        <a:spcBef>
          <a:spcPts val="0"/>
        </a:spcBef>
        <a:spcAft>
          <a:spcPts val="900"/>
        </a:spcAft>
        <a:buClr>
          <a:schemeClr val="bg1"/>
        </a:buClr>
        <a:buSzPct val="25000"/>
        <a:buFont typeface="Verdana" pitchFamily="34" charset="0"/>
        <a:buNone/>
        <a:defRPr kumimoji="0" lang="en-US" sz="900" b="0" i="0" u="none" strike="noStrike" kern="1200" cap="none" spc="0" normalizeH="0" baseline="0" noProof="0" dirty="0">
          <a:ln>
            <a:noFill/>
          </a:ln>
          <a:solidFill>
            <a:srgbClr val="000000"/>
          </a:solidFill>
          <a:effectLst/>
          <a:uLnTx/>
          <a:uFillTx/>
          <a:latin typeface="Calibri"/>
          <a:ea typeface="+mn-ea"/>
          <a:cs typeface="Segoe UI" panose="020B0502040204020203" pitchFamily="34" charset="0"/>
        </a:defRPr>
      </a:lvl1pPr>
      <a:lvl2pPr marL="133347" indent="-133347" algn="l" defTabSz="342892" rtl="0" eaLnBrk="1" latinLnBrk="0" hangingPunct="1">
        <a:lnSpc>
          <a:spcPct val="130000"/>
        </a:lnSpc>
        <a:spcBef>
          <a:spcPts val="0"/>
        </a:spcBef>
        <a:spcAft>
          <a:spcPts val="450"/>
        </a:spcAft>
        <a:buClr>
          <a:schemeClr val="accent1"/>
        </a:buClr>
        <a:buFont typeface="Arial" pitchFamily="34" charset="0"/>
        <a:buChar char="•"/>
        <a:defRPr lang="en-US" sz="900" b="0" kern="1200" noProof="0" dirty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271457" indent="-135728" algn="l" defTabSz="385754" rtl="0" eaLnBrk="1" latinLnBrk="0" hangingPunct="1">
        <a:lnSpc>
          <a:spcPct val="130000"/>
        </a:lnSpc>
        <a:spcBef>
          <a:spcPts val="0"/>
        </a:spcBef>
        <a:spcAft>
          <a:spcPts val="225"/>
        </a:spcAft>
        <a:buClr>
          <a:schemeClr val="bg1">
            <a:lumMod val="50000"/>
          </a:schemeClr>
        </a:buClr>
        <a:buSzPct val="50000"/>
        <a:buFont typeface="Montserrat" panose="020B0604020202020204" charset="0"/>
        <a:buChar char="►"/>
        <a:defRPr lang="en-US" sz="900" b="0" kern="1200" noProof="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402421" indent="-121441" algn="l" defTabSz="342892" rtl="0" eaLnBrk="1" latinLnBrk="0" hangingPunct="1">
        <a:spcBef>
          <a:spcPts val="225"/>
        </a:spcBef>
        <a:spcAft>
          <a:spcPts val="225"/>
        </a:spcAft>
        <a:buClr>
          <a:schemeClr val="tx1"/>
        </a:buClr>
        <a:buFont typeface="Courier New" pitchFamily="49" charset="0"/>
        <a:buChar char="o"/>
        <a:tabLst/>
        <a:defRPr lang="en-US" sz="1050" b="0" kern="1200" noProof="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609585" indent="-123822" algn="l" defTabSz="342892" rtl="0" eaLnBrk="1" latinLnBrk="0" hangingPunct="1">
        <a:spcBef>
          <a:spcPts val="0"/>
        </a:spcBef>
        <a:buClr>
          <a:srgbClr val="D52B1E"/>
        </a:buClr>
        <a:buFont typeface="Calibri" pitchFamily="34" charset="0"/>
        <a:buChar char="-"/>
        <a:tabLst/>
        <a:defRPr lang="en-GB" sz="825" kern="1200" noProof="0">
          <a:solidFill>
            <a:srgbClr val="4D4F53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>
          <p15:clr>
            <a:srgbClr val="F26B43"/>
          </p15:clr>
        </p15:guide>
        <p15:guide id="2" pos="54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youtu.be/uzWuKVuiSTw" TargetMode="External"/><Relationship Id="rId5" Type="http://schemas.openxmlformats.org/officeDocument/2006/relationships/image" Target="../media/image2.png"/><Relationship Id="rId4" Type="http://schemas.openxmlformats.org/officeDocument/2006/relationships/hyperlink" Target="mailto:info@emotional-marketing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95077DC4-867D-44B0-B61B-3AFBAD6A6338}"/>
              </a:ext>
            </a:extLst>
          </p:cNvPr>
          <p:cNvSpPr/>
          <p:nvPr/>
        </p:nvSpPr>
        <p:spPr bwMode="auto">
          <a:xfrm>
            <a:off x="0" y="0"/>
            <a:ext cx="9144000" cy="59418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" pitchFamily="34" charset="0"/>
              <a:ea typeface="+mn-ea"/>
              <a:cs typeface="+mn-cs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75919B93-E21F-46DC-B0C6-EE4F759C9404}"/>
              </a:ext>
            </a:extLst>
          </p:cNvPr>
          <p:cNvSpPr txBox="1">
            <a:spLocks/>
          </p:cNvSpPr>
          <p:nvPr/>
        </p:nvSpPr>
        <p:spPr>
          <a:xfrm>
            <a:off x="-152401" y="111055"/>
            <a:ext cx="8763000" cy="232231"/>
          </a:xfrm>
          <a:prstGeom prst="rect">
            <a:avLst/>
          </a:prstGeom>
        </p:spPr>
        <p:txBody>
          <a:bodyPr/>
          <a:lstStyle>
            <a:lvl1pPr algn="ctr" defTabSz="384005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397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        « P I L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L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 O L E »   D A L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L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 ’  O S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S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 E R V A T O R I O                                                                                    C O N S U M E R    M E G A T R E N D S    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50927D-AF24-4A49-99C0-6F83FAD0E40E}"/>
              </a:ext>
            </a:extLst>
          </p:cNvPr>
          <p:cNvSpPr/>
          <p:nvPr/>
        </p:nvSpPr>
        <p:spPr bwMode="auto">
          <a:xfrm>
            <a:off x="76199" y="361950"/>
            <a:ext cx="8991599" cy="23223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*</a:t>
            </a:r>
            <a:r>
              <a:rPr kumimoji="0" lang="it-IT" alt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L’ Osservatorio nasce per registrare i megatrends  su anno mobile. S</a:t>
            </a:r>
            <a: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i avvale della visione macro di </a:t>
            </a:r>
            <a:r>
              <a:rPr lang="it-IT" sz="7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&gt;</a:t>
            </a:r>
            <a: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 50 focus groups-anno e &gt; 50000 </a:t>
            </a:r>
            <a:r>
              <a:rPr kumimoji="0" lang="it-IT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cawi</a:t>
            </a:r>
            <a: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, il DB Emotional </a:t>
            </a:r>
            <a:r>
              <a:rPr kumimoji="0" lang="it-IT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Mktg</a:t>
            </a:r>
            <a: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 &gt;30.000 test-anno</a:t>
            </a:r>
            <a: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 Spy Interviews, e il monitor delle Banche dati on e offline.</a:t>
            </a:r>
            <a:r>
              <a:rPr kumimoji="0" lang="it-IT" altLang="it-IT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2" name="Immagine 3" descr="Sol.OK colore.pdf">
            <a:extLst>
              <a:ext uri="{FF2B5EF4-FFF2-40B4-BE49-F238E27FC236}">
                <a16:creationId xmlns:a16="http://schemas.microsoft.com/office/drawing/2014/main" id="{81CFDE3E-189E-45BC-BA75-B456453A7E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7" y="193032"/>
            <a:ext cx="2590801" cy="1396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C9B36D27-FA0B-4C55-8EB1-3FBA313B24B1}"/>
              </a:ext>
            </a:extLst>
          </p:cNvPr>
          <p:cNvSpPr txBox="1">
            <a:spLocks/>
          </p:cNvSpPr>
          <p:nvPr/>
        </p:nvSpPr>
        <p:spPr>
          <a:xfrm>
            <a:off x="0" y="819150"/>
            <a:ext cx="9144000" cy="762000"/>
          </a:xfrm>
          <a:prstGeom prst="rect">
            <a:avLst/>
          </a:prstGeom>
        </p:spPr>
        <p:txBody>
          <a:bodyPr/>
          <a:lstStyle>
            <a:lvl1pPr algn="ctr" defTabSz="384005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383974" fontAlgn="auto">
              <a:spcAft>
                <a:spcPts val="0"/>
              </a:spcAft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ANALISI EMOTIVA </a:t>
            </a:r>
            <a:r>
              <a:rPr lang="it-IT" sz="2000" b="1" dirty="0">
                <a:solidFill>
                  <a:srgbClr val="000000"/>
                </a:solidFill>
                <a:latin typeface="Calibri"/>
                <a:sym typeface="Helvetica Light"/>
              </a:rPr>
              <a:t>SHOCK SUGLI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Helvetica Light"/>
              </a:rPr>
              <a:t>ITALIANI :   </a:t>
            </a:r>
            <a:r>
              <a:rPr lang="it-IT" sz="2000" b="1" dirty="0">
                <a:solidFill>
                  <a:srgbClr val="000000"/>
                </a:solidFill>
                <a:latin typeface="Calibri"/>
                <a:sym typeface="Helvetica Light"/>
              </a:rPr>
              <a:t>37% IN  «BUNKERING RELAZIONALE», </a:t>
            </a:r>
          </a:p>
          <a:p>
            <a:pPr lvl="0" defTabSz="383974" fontAlgn="auto">
              <a:spcAft>
                <a:spcPts val="0"/>
              </a:spcAft>
              <a:defRPr/>
            </a:pPr>
            <a:r>
              <a:rPr lang="it-IT" sz="2000" b="1" dirty="0">
                <a:solidFill>
                  <a:srgbClr val="000000"/>
                </a:solidFill>
                <a:latin typeface="Calibri"/>
                <a:sym typeface="Helvetica Light"/>
              </a:rPr>
              <a:t>+ 301% IL DATO DI AGGRESSIVITA’ SOCIALE,  +74%  IMPULSO RIMOZIONALE.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+mj-cs"/>
              <a:sym typeface="Helvetica Light"/>
            </a:endParaRPr>
          </a:p>
        </p:txBody>
      </p:sp>
      <p:sp>
        <p:nvSpPr>
          <p:cNvPr id="3" name="Text Box 16">
            <a:extLst>
              <a:ext uri="{FF2B5EF4-FFF2-40B4-BE49-F238E27FC236}">
                <a16:creationId xmlns:a16="http://schemas.microsoft.com/office/drawing/2014/main" id="{F7FD623C-4B43-42C7-8BB5-027EBB261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16329"/>
            <a:ext cx="9152262" cy="2539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it-IT" sz="105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VUOI SAPERNE DI PIU’? </a:t>
            </a:r>
            <a:r>
              <a:rPr kumimoji="0" lang="it-IT" sz="9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&gt; </a:t>
            </a:r>
            <a:r>
              <a:rPr kumimoji="0" lang="it-IT" sz="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</a:t>
            </a:r>
            <a:r>
              <a:rPr kumimoji="0" lang="it-IT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Emotional Marketing Consulting &amp; </a:t>
            </a:r>
            <a:r>
              <a:rPr kumimoji="0" lang="it-IT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Research</a:t>
            </a:r>
            <a:r>
              <a:rPr kumimoji="0" lang="it-IT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 </a:t>
            </a:r>
            <a:r>
              <a:rPr lang="it-IT" sz="700" kern="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- </a:t>
            </a:r>
            <a:r>
              <a:rPr kumimoji="0" lang="it-IT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Milan 20144  </a:t>
            </a:r>
            <a:r>
              <a:rPr kumimoji="0" lang="it-IT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Via Montecatini 14  -  </a:t>
            </a:r>
            <a:r>
              <a:rPr kumimoji="0" lang="it-IT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info@emotional-marketing.it</a:t>
            </a:r>
            <a:r>
              <a:rPr kumimoji="0" lang="it-IT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</a:t>
            </a:r>
            <a:endParaRPr kumimoji="0" lang="it-IT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D0DD26-3E1F-47BD-9EB2-F2978CBA43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1914320"/>
            <a:ext cx="4345552" cy="2725579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67300504-DEB6-41E3-9D18-1FE8EF361CFA}"/>
              </a:ext>
            </a:extLst>
          </p:cNvPr>
          <p:cNvSpPr/>
          <p:nvPr/>
        </p:nvSpPr>
        <p:spPr bwMode="auto">
          <a:xfrm>
            <a:off x="86627" y="1813814"/>
            <a:ext cx="1219199" cy="4098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9287698-E640-475D-822A-0D16B7259E55}"/>
              </a:ext>
            </a:extLst>
          </p:cNvPr>
          <p:cNvSpPr/>
          <p:nvPr/>
        </p:nvSpPr>
        <p:spPr bwMode="auto">
          <a:xfrm>
            <a:off x="4648200" y="1657350"/>
            <a:ext cx="4419600" cy="305923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 gli Items monitorati dall’ Osservatorio Consumer di Emotional Marketing una analisi esclusiva è quella della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segmentazione emozionale-</a:t>
            </a:r>
            <a:endParaRPr kumimoji="0" lang="it-IT" altLang="it-IT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L’emotività oggi 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rappresenta il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70 - 95% delle azioni del consumatore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ed è quindi un dato estremamente interessante da osservare.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altLang="it-IT" sz="10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Rispetto ai periodi positivi dell’economia si evincono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grandi tendenze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di cambio del paradigma dei bisogni  macroscopiche: una forte concentrazione di italiani dal profilo «</a:t>
            </a:r>
            <a:r>
              <a:rPr kumimoji="0" lang="it-IT" altLang="it-IT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brownbrain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» che pongono al centro dei bisogni la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autoconservazione personale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una identificazione con l’establishment sempre più debole, un cluster «</a:t>
            </a:r>
            <a:r>
              <a:rPr kumimoji="0" lang="it-IT" altLang="it-IT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yellowbrain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» del 23% che invece ha l’atteggiamento opposto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 «evasione</a:t>
            </a:r>
            <a:r>
              <a:rPr lang="it-IT" altLang="it-IT" sz="10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dopaminergica»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 spesso 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«movida-</a:t>
            </a:r>
            <a:r>
              <a:rPr kumimoji="0" lang="it-IT" altLang="it-IT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oriented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», e «fuga dal reale»  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 bisogni e consumi di conseguenza. 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 il vero boom è il </a:t>
            </a:r>
            <a:r>
              <a:rPr kumimoji="0" lang="it-IT" altLang="it-IT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triplicarsi 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del </a:t>
            </a: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profilo emotivo  dei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«</a:t>
            </a:r>
            <a:r>
              <a:rPr kumimoji="0" lang="it-IT" altLang="it-IT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purplebrain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» 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bisogni </a:t>
            </a:r>
            <a:r>
              <a:rPr lang="it-IT" altLang="it-IT" sz="10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«aggressivi-</a:t>
            </a:r>
            <a:r>
              <a:rPr lang="it-IT" altLang="it-IT" sz="105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controdipendenti</a:t>
            </a:r>
            <a:r>
              <a:rPr lang="it-IT" altLang="it-IT" sz="10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vogliono «soluzioni di forti».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lvl="0" defTabSz="685800" eaLnBrk="0" hangingPunct="0">
              <a:defRPr/>
            </a:pPr>
            <a:r>
              <a:rPr lang="it-IT" altLang="it-IT" sz="10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mercato cala ma non per tutti,</a:t>
            </a: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anche nello scenario di oggi emergono in realtà interessanti e </a:t>
            </a:r>
            <a:r>
              <a:rPr lang="it-IT" altLang="it-IT" sz="10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nuove opportunità  di domanda incrementale </a:t>
            </a:r>
            <a:r>
              <a:rPr lang="it-IT" alt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cogliere</a:t>
            </a:r>
            <a:r>
              <a:rPr kumimoji="0" lang="it-IT" altLang="it-IT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FDF796F-A594-48EB-ABA5-E808E3D7F88C}"/>
              </a:ext>
            </a:extLst>
          </p:cNvPr>
          <p:cNvSpPr txBox="1"/>
          <p:nvPr/>
        </p:nvSpPr>
        <p:spPr>
          <a:xfrm>
            <a:off x="7162800" y="4781550"/>
            <a:ext cx="19762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strike="noStrike" kern="0" cap="none" spc="0" normalizeH="0" baseline="0" noProof="0" dirty="0">
                <a:ln>
                  <a:noFill/>
                </a:ln>
                <a:solidFill>
                  <a:srgbClr val="D1282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</a:t>
            </a:r>
            <a:r>
              <a:rPr kumimoji="0" lang="it-IT" sz="900" b="1" i="0" u="sng" strike="noStrike" kern="0" cap="none" spc="0" normalizeH="0" baseline="0" noProof="0" dirty="0">
                <a:ln>
                  <a:noFill/>
                </a:ln>
                <a:solidFill>
                  <a:srgbClr val="D1282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                                             https://youtu.be/uzWuKVuiSTw</a:t>
            </a:r>
            <a:endParaRPr kumimoji="0" lang="it-IT" sz="1200" b="1" i="0" u="sng" strike="noStrike" kern="0" cap="none" spc="0" normalizeH="0" baseline="0" noProof="0" dirty="0">
              <a:ln>
                <a:noFill/>
              </a:ln>
              <a:solidFill>
                <a:srgbClr val="D1282E"/>
              </a:solidFill>
              <a:effectLst/>
              <a:uLnTx/>
              <a:uFillTx/>
            </a:endParaRP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F0204798-48FC-4192-A86F-FC20F2149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958" y="4916329"/>
            <a:ext cx="1734442" cy="24622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it-IT" sz="1000" b="1" kern="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CLICK X VIDEO – INTRO &gt;</a:t>
            </a:r>
            <a:r>
              <a:rPr kumimoji="0" lang="it-IT" sz="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</a:t>
            </a:r>
            <a:endParaRPr kumimoji="0" lang="it-IT" sz="9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30516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11_Simple Agency Blu">
  <a:themeElements>
    <a:clrScheme name="10_Simple Agency Blu 15">
      <a:dk1>
        <a:srgbClr val="FF6600"/>
      </a:dk1>
      <a:lt1>
        <a:srgbClr val="FFFFFF"/>
      </a:lt1>
      <a:dk2>
        <a:srgbClr val="5F5F5F"/>
      </a:dk2>
      <a:lt2>
        <a:srgbClr val="1C1C1C"/>
      </a:lt2>
      <a:accent1>
        <a:srgbClr val="DDDDDD"/>
      </a:accent1>
      <a:accent2>
        <a:srgbClr val="FF6600"/>
      </a:accent2>
      <a:accent3>
        <a:srgbClr val="FFFFFF"/>
      </a:accent3>
      <a:accent4>
        <a:srgbClr val="DA5600"/>
      </a:accent4>
      <a:accent5>
        <a:srgbClr val="EBEBEB"/>
      </a:accent5>
      <a:accent6>
        <a:srgbClr val="E75C00"/>
      </a:accent6>
      <a:hlink>
        <a:srgbClr val="FF6600"/>
      </a:hlink>
      <a:folHlink>
        <a:srgbClr val="FF6600"/>
      </a:folHlink>
    </a:clrScheme>
    <a:fontScheme name="10_Simple Agency Blu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Simple Agency Bl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Simple Agency Blu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8">
        <a:dk1>
          <a:srgbClr val="808080"/>
        </a:dk1>
        <a:lt1>
          <a:srgbClr val="FFFFFF"/>
        </a:lt1>
        <a:dk2>
          <a:srgbClr val="000000"/>
        </a:dk2>
        <a:lt2>
          <a:srgbClr val="666699"/>
        </a:lt2>
        <a:accent1>
          <a:srgbClr val="0000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5C5C8A"/>
        </a:accent6>
        <a:hlink>
          <a:srgbClr val="666699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Simple Agency Blu 9">
        <a:dk1>
          <a:srgbClr val="FFFFFF"/>
        </a:dk1>
        <a:lt1>
          <a:srgbClr val="FFFFFF"/>
        </a:lt1>
        <a:dk2>
          <a:srgbClr val="666699"/>
        </a:dk2>
        <a:lt2>
          <a:srgbClr val="808080"/>
        </a:lt2>
        <a:accent1>
          <a:srgbClr val="000000"/>
        </a:accent1>
        <a:accent2>
          <a:srgbClr val="666699"/>
        </a:accent2>
        <a:accent3>
          <a:srgbClr val="FFFFFF"/>
        </a:accent3>
        <a:accent4>
          <a:srgbClr val="DADADA"/>
        </a:accent4>
        <a:accent5>
          <a:srgbClr val="AAAAAA"/>
        </a:accent5>
        <a:accent6>
          <a:srgbClr val="5C5C8A"/>
        </a:accent6>
        <a:hlink>
          <a:srgbClr val="666699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0">
        <a:dk1>
          <a:srgbClr val="969696"/>
        </a:dk1>
        <a:lt1>
          <a:srgbClr val="FFFFFF"/>
        </a:lt1>
        <a:dk2>
          <a:srgbClr val="FFFFFF"/>
        </a:dk2>
        <a:lt2>
          <a:srgbClr val="000000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7F7F7F"/>
        </a:accent4>
        <a:accent5>
          <a:srgbClr val="FFFFFF"/>
        </a:accent5>
        <a:accent6>
          <a:srgbClr val="E75C00"/>
        </a:accent6>
        <a:hlink>
          <a:srgbClr val="FF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1">
        <a:dk1>
          <a:srgbClr val="969696"/>
        </a:dk1>
        <a:lt1>
          <a:srgbClr val="FFFFFF"/>
        </a:lt1>
        <a:dk2>
          <a:srgbClr val="333333"/>
        </a:dk2>
        <a:lt2>
          <a:srgbClr val="1C1C1C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7F7F7F"/>
        </a:accent4>
        <a:accent5>
          <a:srgbClr val="FFFFFF"/>
        </a:accent5>
        <a:accent6>
          <a:srgbClr val="E75C00"/>
        </a:accent6>
        <a:hlink>
          <a:srgbClr val="80808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2">
        <a:dk1>
          <a:srgbClr val="FF6600"/>
        </a:dk1>
        <a:lt1>
          <a:srgbClr val="FFFFFF"/>
        </a:lt1>
        <a:dk2>
          <a:srgbClr val="333333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3">
        <a:dk1>
          <a:srgbClr val="FF6600"/>
        </a:dk1>
        <a:lt1>
          <a:srgbClr val="FFFFFF"/>
        </a:lt1>
        <a:dk2>
          <a:srgbClr val="808080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4">
        <a:dk1>
          <a:srgbClr val="FF6600"/>
        </a:dk1>
        <a:lt1>
          <a:srgbClr val="FFFFFF"/>
        </a:lt1>
        <a:dk2>
          <a:srgbClr val="3333CC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Simple Agency Blu 15">
        <a:dk1>
          <a:srgbClr val="FF6600"/>
        </a:dk1>
        <a:lt1>
          <a:srgbClr val="FFFFFF"/>
        </a:lt1>
        <a:dk2>
          <a:srgbClr val="5F5F5F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Simple Agency Blu">
  <a:themeElements>
    <a:clrScheme name="4_Simple Agency Blu 15">
      <a:dk1>
        <a:srgbClr val="FF6600"/>
      </a:dk1>
      <a:lt1>
        <a:srgbClr val="FFFFFF"/>
      </a:lt1>
      <a:dk2>
        <a:srgbClr val="5F5F5F"/>
      </a:dk2>
      <a:lt2>
        <a:srgbClr val="1C1C1C"/>
      </a:lt2>
      <a:accent1>
        <a:srgbClr val="DDDDDD"/>
      </a:accent1>
      <a:accent2>
        <a:srgbClr val="FF6600"/>
      </a:accent2>
      <a:accent3>
        <a:srgbClr val="FFFFFF"/>
      </a:accent3>
      <a:accent4>
        <a:srgbClr val="DA5600"/>
      </a:accent4>
      <a:accent5>
        <a:srgbClr val="EBEBEB"/>
      </a:accent5>
      <a:accent6>
        <a:srgbClr val="E75C00"/>
      </a:accent6>
      <a:hlink>
        <a:srgbClr val="FF6600"/>
      </a:hlink>
      <a:folHlink>
        <a:srgbClr val="FF6600"/>
      </a:folHlink>
    </a:clrScheme>
    <a:fontScheme name="4_Simple Agency Blu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4_Simple Agency Bl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Agency Blu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8">
        <a:dk1>
          <a:srgbClr val="808080"/>
        </a:dk1>
        <a:lt1>
          <a:srgbClr val="FFFFFF"/>
        </a:lt1>
        <a:dk2>
          <a:srgbClr val="000000"/>
        </a:dk2>
        <a:lt2>
          <a:srgbClr val="666699"/>
        </a:lt2>
        <a:accent1>
          <a:srgbClr val="0000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5C5C8A"/>
        </a:accent6>
        <a:hlink>
          <a:srgbClr val="666699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Agency Blu 9">
        <a:dk1>
          <a:srgbClr val="FFFFFF"/>
        </a:dk1>
        <a:lt1>
          <a:srgbClr val="FFFFFF"/>
        </a:lt1>
        <a:dk2>
          <a:srgbClr val="666699"/>
        </a:dk2>
        <a:lt2>
          <a:srgbClr val="808080"/>
        </a:lt2>
        <a:accent1>
          <a:srgbClr val="000000"/>
        </a:accent1>
        <a:accent2>
          <a:srgbClr val="666699"/>
        </a:accent2>
        <a:accent3>
          <a:srgbClr val="FFFFFF"/>
        </a:accent3>
        <a:accent4>
          <a:srgbClr val="DADADA"/>
        </a:accent4>
        <a:accent5>
          <a:srgbClr val="AAAAAA"/>
        </a:accent5>
        <a:accent6>
          <a:srgbClr val="5C5C8A"/>
        </a:accent6>
        <a:hlink>
          <a:srgbClr val="666699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0">
        <a:dk1>
          <a:srgbClr val="969696"/>
        </a:dk1>
        <a:lt1>
          <a:srgbClr val="FFFFFF"/>
        </a:lt1>
        <a:dk2>
          <a:srgbClr val="FFFFFF"/>
        </a:dk2>
        <a:lt2>
          <a:srgbClr val="000000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7F7F7F"/>
        </a:accent4>
        <a:accent5>
          <a:srgbClr val="FFFFFF"/>
        </a:accent5>
        <a:accent6>
          <a:srgbClr val="E75C00"/>
        </a:accent6>
        <a:hlink>
          <a:srgbClr val="FF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1">
        <a:dk1>
          <a:srgbClr val="969696"/>
        </a:dk1>
        <a:lt1>
          <a:srgbClr val="FFFFFF"/>
        </a:lt1>
        <a:dk2>
          <a:srgbClr val="333333"/>
        </a:dk2>
        <a:lt2>
          <a:srgbClr val="1C1C1C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7F7F7F"/>
        </a:accent4>
        <a:accent5>
          <a:srgbClr val="FFFFFF"/>
        </a:accent5>
        <a:accent6>
          <a:srgbClr val="E75C00"/>
        </a:accent6>
        <a:hlink>
          <a:srgbClr val="80808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2">
        <a:dk1>
          <a:srgbClr val="FF6600"/>
        </a:dk1>
        <a:lt1>
          <a:srgbClr val="FFFFFF"/>
        </a:lt1>
        <a:dk2>
          <a:srgbClr val="333333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3">
        <a:dk1>
          <a:srgbClr val="FF6600"/>
        </a:dk1>
        <a:lt1>
          <a:srgbClr val="FFFFFF"/>
        </a:lt1>
        <a:dk2>
          <a:srgbClr val="808080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4">
        <a:dk1>
          <a:srgbClr val="FF6600"/>
        </a:dk1>
        <a:lt1>
          <a:srgbClr val="FFFFFF"/>
        </a:lt1>
        <a:dk2>
          <a:srgbClr val="3333CC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Agency Blu 15">
        <a:dk1>
          <a:srgbClr val="FF6600"/>
        </a:dk1>
        <a:lt1>
          <a:srgbClr val="FFFFFF"/>
        </a:lt1>
        <a:dk2>
          <a:srgbClr val="5F5F5F"/>
        </a:dk2>
        <a:lt2>
          <a:srgbClr val="1C1C1C"/>
        </a:lt2>
        <a:accent1>
          <a:srgbClr val="DDDDDD"/>
        </a:accent1>
        <a:accent2>
          <a:srgbClr val="FF6600"/>
        </a:accent2>
        <a:accent3>
          <a:srgbClr val="FFFFFF"/>
        </a:accent3>
        <a:accent4>
          <a:srgbClr val="DA5600"/>
        </a:accent4>
        <a:accent5>
          <a:srgbClr val="EBEBEB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predef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pred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34" charset="0"/>
          </a:defRPr>
        </a:defPPr>
      </a:lstStyle>
    </a:lnDef>
  </a:objectDefaults>
  <a:extraClrSchemeLst>
    <a:extraClrScheme>
      <a:clrScheme name="1_pred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d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d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d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d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d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d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earing Point Blue - Purple">
  <a:themeElements>
    <a:clrScheme name="Personnalisé 36">
      <a:dk1>
        <a:srgbClr val="000000"/>
      </a:dk1>
      <a:lt1>
        <a:sysClr val="window" lastClr="FFFFFF"/>
      </a:lt1>
      <a:dk2>
        <a:srgbClr val="6C03A8"/>
      </a:dk2>
      <a:lt2>
        <a:srgbClr val="29D5FF"/>
      </a:lt2>
      <a:accent1>
        <a:srgbClr val="6C03A8"/>
      </a:accent1>
      <a:accent2>
        <a:srgbClr val="29D5FF"/>
      </a:accent2>
      <a:accent3>
        <a:srgbClr val="D8D8D8"/>
      </a:accent3>
      <a:accent4>
        <a:srgbClr val="A5A5A5"/>
      </a:accent4>
      <a:accent5>
        <a:srgbClr val="7F7F7F"/>
      </a:accent5>
      <a:accent6>
        <a:srgbClr val="595959"/>
      </a:accent6>
      <a:hlink>
        <a:srgbClr val="FFFFFF"/>
      </a:hlink>
      <a:folHlink>
        <a:srgbClr val="023B88"/>
      </a:folHlink>
    </a:clrScheme>
    <a:fontScheme name="Bearingpoi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  <a:effectLst/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B7B1A9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earingPoint Template 16-9 by Slidor v0.2.potx" id="{AD0FDBAD-F9C7-4BD7-B62F-277561A841ED}" vid="{94BD256D-9234-4E37-85A0-202FE6C55E86}"/>
    </a:ext>
  </a:extLst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167168</TotalTime>
  <Words>336</Words>
  <Application>Microsoft Office PowerPoint</Application>
  <PresentationFormat>Presentazione su schermo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Helvetica</vt:lpstr>
      <vt:lpstr>Montserrat</vt:lpstr>
      <vt:lpstr>Tahoma</vt:lpstr>
      <vt:lpstr>Times New Roman</vt:lpstr>
      <vt:lpstr>Verdana</vt:lpstr>
      <vt:lpstr>Wingdings</vt:lpstr>
      <vt:lpstr>Wingdings 3</vt:lpstr>
      <vt:lpstr>11_Simple Agency Blu</vt:lpstr>
      <vt:lpstr>6_Simple Agency Blu</vt:lpstr>
      <vt:lpstr>5_predef</vt:lpstr>
      <vt:lpstr>Bearing Point Blue - Purple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Emotional Marketing</dc:creator>
  <cp:lastModifiedBy>Gianandrea Abbate</cp:lastModifiedBy>
  <cp:revision>17788</cp:revision>
  <cp:lastPrinted>1601-01-01T00:00:00Z</cp:lastPrinted>
  <dcterms:created xsi:type="dcterms:W3CDTF">1601-01-01T00:00:00Z</dcterms:created>
  <dcterms:modified xsi:type="dcterms:W3CDTF">2020-10-28T15:39:29Z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